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1D2E-6B64-4C26-A507-C8253227BB1C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E4128-F314-4167-85ED-1E9521B69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3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4128-F314-4167-85ED-1E9521B697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0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5754D7-7022-406E-B8E4-657F44599D63}" type="datetimeFigureOut">
              <a:rPr lang="ru-RU" smtClean="0"/>
              <a:t>30.12.2009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B200F1-516A-4A06-A91F-3145929069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Писанки </a:t>
            </a:r>
            <a:r>
              <a:rPr lang="ru-RU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уцульщины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43773"/>
            <a:ext cx="7772400" cy="903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529150" cy="515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66" y="1182756"/>
            <a:ext cx="3503691" cy="51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Ивано-Франковская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6" y="1711821"/>
            <a:ext cx="2709563" cy="4187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1" y="1029088"/>
            <a:ext cx="2560296" cy="4269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27" y="1734488"/>
            <a:ext cx="3024489" cy="41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5</Words>
  <Application>Microsoft Office PowerPoint</Application>
  <PresentationFormat>Экран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Аспект</vt:lpstr>
      <vt:lpstr>Писанки Гуцульщины</vt:lpstr>
      <vt:lpstr>Ивано-Франковская область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Писанки Гуцульщины</dc:title>
  <dc:creator>Catherine</dc:creator>
  <cp:lastModifiedBy>Catherine</cp:lastModifiedBy>
  <cp:revision>4</cp:revision>
  <dcterms:created xsi:type="dcterms:W3CDTF">2009-12-29T21:59:46Z</dcterms:created>
  <dcterms:modified xsi:type="dcterms:W3CDTF">2009-12-29T22:29:07Z</dcterms:modified>
</cp:coreProperties>
</file>